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4" r:id="rId2"/>
    <p:sldId id="263" r:id="rId3"/>
    <p:sldId id="269" r:id="rId4"/>
    <p:sldId id="265" r:id="rId5"/>
    <p:sldId id="279" r:id="rId6"/>
    <p:sldId id="288" r:id="rId7"/>
    <p:sldId id="287" r:id="rId8"/>
    <p:sldId id="281" r:id="rId9"/>
    <p:sldId id="291" r:id="rId10"/>
    <p:sldId id="292" r:id="rId11"/>
    <p:sldId id="293" r:id="rId12"/>
    <p:sldId id="294" r:id="rId13"/>
    <p:sldId id="290" r:id="rId14"/>
    <p:sldId id="296" r:id="rId15"/>
    <p:sldId id="299" r:id="rId16"/>
    <p:sldId id="304" r:id="rId17"/>
    <p:sldId id="301" r:id="rId18"/>
    <p:sldId id="302" r:id="rId19"/>
    <p:sldId id="298" r:id="rId20"/>
    <p:sldId id="306" r:id="rId21"/>
    <p:sldId id="305" r:id="rId22"/>
    <p:sldId id="308" r:id="rId23"/>
    <p:sldId id="309" r:id="rId24"/>
    <p:sldId id="266" r:id="rId25"/>
    <p:sldId id="267" r:id="rId26"/>
    <p:sldId id="268" r:id="rId27"/>
    <p:sldId id="270" r:id="rId28"/>
    <p:sldId id="271" r:id="rId29"/>
    <p:sldId id="272" r:id="rId30"/>
    <p:sldId id="275" r:id="rId31"/>
    <p:sldId id="276" r:id="rId32"/>
    <p:sldId id="310" r:id="rId33"/>
    <p:sldId id="316" r:id="rId34"/>
    <p:sldId id="317" r:id="rId35"/>
    <p:sldId id="314" r:id="rId36"/>
    <p:sldId id="257" r:id="rId37"/>
    <p:sldId id="258" r:id="rId38"/>
    <p:sldId id="262" r:id="rId39"/>
    <p:sldId id="260" r:id="rId40"/>
    <p:sldId id="274" r:id="rId41"/>
    <p:sldId id="277" r:id="rId42"/>
    <p:sldId id="278" r:id="rId43"/>
    <p:sldId id="280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C59400"/>
    <a:srgbClr val="BF9000"/>
    <a:srgbClr val="2E8EE4"/>
    <a:srgbClr val="FFF8E1"/>
    <a:srgbClr val="DFC9EF"/>
    <a:srgbClr val="9A57CD"/>
    <a:srgbClr val="000000"/>
    <a:srgbClr val="7F600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3962" autoAdjust="0"/>
  </p:normalViewPr>
  <p:slideViewPr>
    <p:cSldViewPr snapToGrid="0">
      <p:cViewPr>
        <p:scale>
          <a:sx n="61" d="100"/>
          <a:sy n="61" d="100"/>
        </p:scale>
        <p:origin x="33" y="-22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2D431-CDBA-498E-8B7B-005EAEF8E825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51274-909D-40D3-8647-7A772501693C}"/>
              </a:ext>
            </a:extLst>
          </p:cNvPr>
          <p:cNvSpPr txBox="1"/>
          <p:nvPr userDrawn="1"/>
        </p:nvSpPr>
        <p:spPr>
          <a:xfrm>
            <a:off x="98214" y="655260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V 1.2</a:t>
            </a: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can understand &amp; </a:t>
            </a:r>
            <a:r>
              <a:rPr lang="en-GB" sz="3600" dirty="0">
                <a:solidFill>
                  <a:schemeClr val="bg1"/>
                </a:solidFill>
              </a:rPr>
              <a:t>explain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ther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e is no reason not to explore new paths…</a:t>
            </a:r>
            <a:endParaRPr lang="en-GB" sz="3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660129" y="3299003"/>
            <a:ext cx="3467940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69AC-F430-4942-9B37-9715D8272292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BA51C7-6639-428C-B1F2-92EF93EE2860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D81E05-387D-4389-9B28-4D5B19783F17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4642883-E9C9-4769-9BFA-B80150BB6FC6}"/>
                  </a:ext>
                </a:extLst>
              </p:cNvPr>
              <p:cNvGrpSpPr/>
              <p:nvPr/>
            </p:nvGrpSpPr>
            <p:grpSpPr>
              <a:xfrm>
                <a:off x="7047561" y="2483217"/>
                <a:ext cx="3578139" cy="2706661"/>
                <a:chOff x="6882718" y="2581188"/>
                <a:chExt cx="3578139" cy="270666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3C017AD-1CF9-4ED1-8359-CFFFF6AA72F3}"/>
                    </a:ext>
                  </a:extLst>
                </p:cNvPr>
                <p:cNvSpPr/>
                <p:nvPr/>
              </p:nvSpPr>
              <p:spPr>
                <a:xfrm>
                  <a:off x="6882718" y="2581188"/>
                  <a:ext cx="3578139" cy="2706661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3B1E4A0A-2FF6-435D-AE18-F65622DA0396}"/>
                    </a:ext>
                  </a:extLst>
                </p:cNvPr>
                <p:cNvSpPr/>
                <p:nvPr/>
              </p:nvSpPr>
              <p:spPr>
                <a:xfrm>
                  <a:off x="7609203" y="291558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0B96201-FBAA-432C-A632-591EADD6F9E2}"/>
                    </a:ext>
                  </a:extLst>
                </p:cNvPr>
                <p:cNvSpPr/>
                <p:nvPr/>
              </p:nvSpPr>
              <p:spPr>
                <a:xfrm>
                  <a:off x="7521760" y="4177539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995EAB6-6522-4572-B132-D5BB63896DE9}"/>
                    </a:ext>
                  </a:extLst>
                </p:cNvPr>
                <p:cNvSpPr/>
                <p:nvPr/>
              </p:nvSpPr>
              <p:spPr>
                <a:xfrm>
                  <a:off x="8925839" y="3237875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5DB95655-1790-499E-A6E6-22D2DB372E02}"/>
                    </a:ext>
                  </a:extLst>
                </p:cNvPr>
                <p:cNvSpPr/>
                <p:nvPr/>
              </p:nvSpPr>
              <p:spPr>
                <a:xfrm>
                  <a:off x="9299897" y="388287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19E8A0F-E8F1-427C-BF14-15039D2F6E57}"/>
                    </a:ext>
                  </a:extLst>
                </p:cNvPr>
                <p:cNvSpPr/>
                <p:nvPr/>
              </p:nvSpPr>
              <p:spPr>
                <a:xfrm>
                  <a:off x="8406955" y="455978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020A4D9B-9D33-4D81-B2B1-2748A59761DF}"/>
                    </a:ext>
                  </a:extLst>
                </p:cNvPr>
                <p:cNvCxnSpPr>
                  <a:stCxn id="7" idx="3"/>
                  <a:endCxn id="19" idx="1"/>
                </p:cNvCxnSpPr>
                <p:nvPr/>
              </p:nvCxnSpPr>
              <p:spPr>
                <a:xfrm>
                  <a:off x="8072185" y="3106712"/>
                  <a:ext cx="853654" cy="322288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AF9A897-0D97-4875-B6D1-5DED2A3AC6C8}"/>
                    </a:ext>
                  </a:extLst>
                </p:cNvPr>
                <p:cNvCxnSpPr>
                  <a:stCxn id="19" idx="3"/>
                  <a:endCxn id="20" idx="3"/>
                </p:cNvCxnSpPr>
                <p:nvPr/>
              </p:nvCxnSpPr>
              <p:spPr>
                <a:xfrm>
                  <a:off x="9388821" y="3429000"/>
                  <a:ext cx="374058" cy="645003"/>
                </a:xfrm>
                <a:prstGeom prst="bentConnector3">
                  <a:avLst>
                    <a:gd name="adj1" fmla="val 161114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D4132A7A-F9DD-43A2-BFCA-55B739EEE26C}"/>
                    </a:ext>
                  </a:extLst>
                </p:cNvPr>
                <p:cNvCxnSpPr>
                  <a:stCxn id="18" idx="3"/>
                  <a:endCxn id="21" idx="1"/>
                </p:cNvCxnSpPr>
                <p:nvPr/>
              </p:nvCxnSpPr>
              <p:spPr>
                <a:xfrm>
                  <a:off x="7984742" y="4368664"/>
                  <a:ext cx="422213" cy="382249"/>
                </a:xfrm>
                <a:prstGeom prst="bentConnector3">
                  <a:avLst>
                    <a:gd name="adj1" fmla="val 64307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BC98D2F-F3B7-4C8F-A876-3E4315051910}"/>
                    </a:ext>
                  </a:extLst>
                </p:cNvPr>
                <p:cNvCxnSpPr>
                  <a:stCxn id="7" idx="2"/>
                  <a:endCxn id="18" idx="0"/>
                </p:cNvCxnSpPr>
                <p:nvPr/>
              </p:nvCxnSpPr>
              <p:spPr>
                <a:xfrm flipH="1">
                  <a:off x="7753251" y="3297836"/>
                  <a:ext cx="87443" cy="87970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0C0532-995E-4B9E-86B4-73E60647BFAA}"/>
                    </a:ext>
                  </a:extLst>
                </p:cNvPr>
                <p:cNvSpPr/>
                <p:nvPr/>
              </p:nvSpPr>
              <p:spPr>
                <a:xfrm>
                  <a:off x="8072185" y="3020556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AF748BE4-7139-4220-9D25-454DCA11AD45}"/>
                    </a:ext>
                  </a:extLst>
                </p:cNvPr>
                <p:cNvSpPr/>
                <p:nvPr/>
              </p:nvSpPr>
              <p:spPr>
                <a:xfrm>
                  <a:off x="9394132" y="333814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CBD962-5247-4009-B6D8-81D90A739320}"/>
                  </a:ext>
                </a:extLst>
              </p:cNvPr>
              <p:cNvSpPr/>
              <p:nvPr/>
            </p:nvSpPr>
            <p:spPr>
              <a:xfrm>
                <a:off x="7907626" y="2390051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FD5B8F-D9F1-45CC-814D-55BD72E091FF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>
                <a:off x="8005537" y="2589066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BFB4A-61EF-4081-A2FF-BEF9469591ED}"/>
                </a:ext>
              </a:extLst>
            </p:cNvPr>
            <p:cNvSpPr txBox="1"/>
            <p:nvPr/>
          </p:nvSpPr>
          <p:spPr>
            <a:xfrm>
              <a:off x="9988550" y="250825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2DC5DD25-C989-4BC2-B52B-2F06AC819B80}"/>
              </a:ext>
            </a:extLst>
          </p:cNvPr>
          <p:cNvSpPr/>
          <p:nvPr/>
        </p:nvSpPr>
        <p:spPr>
          <a:xfrm>
            <a:off x="8154000" y="4179600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5C6519-2036-45C2-AD8D-8DCBBA40552B}"/>
              </a:ext>
            </a:extLst>
          </p:cNvPr>
          <p:cNvSpPr txBox="1"/>
          <p:nvPr/>
        </p:nvSpPr>
        <p:spPr>
          <a:xfrm>
            <a:off x="7401600" y="340200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2AE1206C-0CCD-4721-B0B0-A9F3893D289B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A05192AD-8936-4D4E-9933-1328143DF0ED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D77F241B-3403-478D-BCFF-FB49E1080377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969957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155DA299-17CD-404D-B2CA-317254D3670C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Tests?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60450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CC2099-59EB-4B87-A7E0-EAD83A77017E}"/>
              </a:ext>
            </a:extLst>
          </p:cNvPr>
          <p:cNvSpPr txBox="1"/>
          <p:nvPr/>
        </p:nvSpPr>
        <p:spPr>
          <a:xfrm>
            <a:off x="2743026" y="447059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here.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 as KPI.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3F5A659-A741-4529-8733-7E4E05F46943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82A49D5-6799-4185-9246-51EFB64AF076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E3DAFC58-5301-47D5-899F-BA405D84BDE6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E3DAFC58-5301-47D5-899F-BA405D84BDE6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sp>
        <p:nvSpPr>
          <p:cNvPr id="69" name="Title 3">
            <a:extLst>
              <a:ext uri="{FF2B5EF4-FFF2-40B4-BE49-F238E27FC236}">
                <a16:creationId xmlns:a16="http://schemas.microsoft.com/office/drawing/2014/main" id="{E2FB8457-EA23-4BA0-9314-2EC759460595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08879" y="5078596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2245</Words>
  <Application>Microsoft Office PowerPoint</Application>
  <PresentationFormat>Widescreen</PresentationFormat>
  <Paragraphs>632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PowerPoint Presentation</vt:lpstr>
      <vt:lpstr>Why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367</cp:revision>
  <cp:lastPrinted>2021-01-24T16:35:49Z</cp:lastPrinted>
  <dcterms:created xsi:type="dcterms:W3CDTF">2021-01-22T11:53:11Z</dcterms:created>
  <dcterms:modified xsi:type="dcterms:W3CDTF">2021-02-12T21:33:27Z</dcterms:modified>
</cp:coreProperties>
</file>